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5" r:id="rId6"/>
    <p:sldId id="261" r:id="rId7"/>
    <p:sldId id="262" r:id="rId8"/>
    <p:sldId id="264" r:id="rId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84"/>
    <p:restoredTop sz="93112"/>
  </p:normalViewPr>
  <p:slideViewPr>
    <p:cSldViewPr snapToGrid="0">
      <p:cViewPr varScale="1">
        <p:scale>
          <a:sx n="60" d="100"/>
          <a:sy n="60" d="100"/>
        </p:scale>
        <p:origin x="18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>
</file>

<file path=ppt/media/image2.png>
</file>

<file path=ppt/media/image3.png>
</file>

<file path=ppt/media/image4.png>
</file>

<file path=ppt/media/image5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invite.slack.golangbridge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groups/golangpolandjobs" TargetMode="External"/><Relationship Id="rId2" Type="http://schemas.openxmlformats.org/officeDocument/2006/relationships/hyperlink" Target="https://github.com/golangpoland/meetup_golang_warsaw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5482" y="1323668"/>
            <a:ext cx="3041035" cy="4210663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TextBox 11"/>
          <p:cNvSpPr txBox="1"/>
          <p:nvPr/>
        </p:nvSpPr>
        <p:spPr>
          <a:xfrm>
            <a:off x="45719" y="834516"/>
            <a:ext cx="1210056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3600">
                <a:latin typeface="Work Sans Bold"/>
                <a:ea typeface="Work Sans Bold"/>
                <a:cs typeface="Work Sans Bold"/>
                <a:sym typeface="Work Sans Bold"/>
              </a:defRPr>
            </a:pPr>
            <a:r>
              <a:rPr dirty="0"/>
              <a:t>Golang Warsaw #</a:t>
            </a:r>
            <a:r>
              <a:rPr lang="pl-PL" dirty="0"/>
              <a:t>52</a:t>
            </a:r>
            <a:endParaRPr dirty="0"/>
          </a:p>
        </p:txBody>
      </p:sp>
      <p:sp>
        <p:nvSpPr>
          <p:cNvPr id="96" name="TextBox 1"/>
          <p:cNvSpPr txBox="1"/>
          <p:nvPr/>
        </p:nvSpPr>
        <p:spPr>
          <a:xfrm>
            <a:off x="45719" y="5376088"/>
            <a:ext cx="12100562" cy="7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2400">
                <a:latin typeface="Work Sans Bold"/>
                <a:ea typeface="Work Sans Bold"/>
                <a:cs typeface="Work Sans Bold"/>
                <a:sym typeface="Work Sans Bold"/>
              </a:defRPr>
            </a:pPr>
            <a:r>
              <a:rPr lang="pl-PL" dirty="0"/>
              <a:t>30</a:t>
            </a:r>
            <a:r>
              <a:rPr dirty="0"/>
              <a:t> </a:t>
            </a:r>
            <a:r>
              <a:rPr lang="pl-PL" dirty="0"/>
              <a:t>August</a:t>
            </a:r>
            <a:r>
              <a:rPr dirty="0"/>
              <a:t> 202</a:t>
            </a:r>
            <a:r>
              <a:rPr lang="pl-PL" dirty="0"/>
              <a:t>3</a:t>
            </a:r>
            <a:r>
              <a:rPr dirty="0"/>
              <a:t> </a:t>
            </a:r>
            <a:r>
              <a:rPr lang="pl-PL" dirty="0"/>
              <a:t>– 17:30</a:t>
            </a:r>
            <a:br>
              <a:rPr dirty="0"/>
            </a:br>
            <a:r>
              <a:rPr sz="2000" dirty="0"/>
              <a:t>/ </a:t>
            </a:r>
            <a:r>
              <a:rPr lang="pl-PL" sz="2000" dirty="0"/>
              <a:t>7N Puławska 182 - </a:t>
            </a:r>
            <a:r>
              <a:rPr lang="pl-PL" sz="2000" dirty="0" err="1"/>
              <a:t>Warsawa</a:t>
            </a:r>
            <a:endParaRPr sz="2000" dirty="0"/>
          </a:p>
        </p:txBody>
      </p:sp>
      <p:pic>
        <p:nvPicPr>
          <p:cNvPr id="97" name="Graphic 5" descr="Graphic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769" y="2393397"/>
            <a:ext cx="2593145" cy="802641"/>
          </a:xfrm>
          <a:prstGeom prst="rect">
            <a:avLst/>
          </a:prstGeom>
          <a:ln w="12700">
            <a:miter lim="400000"/>
          </a:ln>
        </p:spPr>
      </p:pic>
      <p:pic>
        <p:nvPicPr>
          <p:cNvPr id="98" name="Graphic 7" descr="Graphic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7816" y="3507057"/>
            <a:ext cx="1475699" cy="5072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Work Sans Regular"/>
                <a:ea typeface="Work Sans Regular"/>
                <a:cs typeface="Work Sans Regular"/>
                <a:sym typeface="Work Sans Regular"/>
              </a:defRPr>
            </a:lvl1pPr>
          </a:lstStyle>
          <a:p>
            <a:r>
              <a:rPr lang="en-US" dirty="0"/>
              <a:t>Speakers </a:t>
            </a:r>
            <a:r>
              <a:rPr lang="en-US"/>
              <a:t>for September</a:t>
            </a:r>
            <a:endParaRPr lang="en-US" dirty="0"/>
          </a:p>
        </p:txBody>
      </p:sp>
      <p:sp>
        <p:nvSpPr>
          <p:cNvPr id="102" name="TextBox 6"/>
          <p:cNvSpPr txBox="1"/>
          <p:nvPr/>
        </p:nvSpPr>
        <p:spPr>
          <a:xfrm>
            <a:off x="3647171" y="5161289"/>
            <a:ext cx="92396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>
                <a:latin typeface="Work Sans Regular"/>
                <a:ea typeface="Work Sans Regular"/>
                <a:cs typeface="Work Sans Regular"/>
                <a:sym typeface="Work Sans Regular"/>
              </a:defRPr>
            </a:lvl1pPr>
          </a:lstStyle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C2EAB-5348-91B5-D5C3-36A8091F10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411479" indent="-411479" defTabSz="822959">
              <a:lnSpc>
                <a:spcPct val="150000"/>
              </a:lnSpc>
              <a:spcBef>
                <a:spcPts val="900"/>
              </a:spcBef>
              <a:buFontTx/>
              <a:buAutoNum type="arabicPeriod"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lang="en-GB" sz="3200" dirty="0"/>
              <a:t>Topics from software engineering </a:t>
            </a:r>
            <a:br>
              <a:rPr lang="en-GB" sz="3200" dirty="0"/>
            </a:br>
            <a:r>
              <a:rPr lang="en-GB" sz="3200" dirty="0"/>
              <a:t>to implement/use X in Golang app</a:t>
            </a:r>
          </a:p>
          <a:p>
            <a:pPr marL="411479" indent="-411479" defTabSz="822959">
              <a:lnSpc>
                <a:spcPct val="150000"/>
              </a:lnSpc>
              <a:spcBef>
                <a:spcPts val="900"/>
              </a:spcBef>
              <a:buFontTx/>
              <a:buAutoNum type="arabicPeriod"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lang="en-GB" sz="3200" dirty="0"/>
              <a:t> Software engineering + tech leadership topics</a:t>
            </a:r>
          </a:p>
          <a:p>
            <a:pPr marL="0" indent="0" defTabSz="822959">
              <a:lnSpc>
                <a:spcPct val="150000"/>
              </a:lnSpc>
              <a:spcBef>
                <a:spcPts val="900"/>
              </a:spcBef>
              <a:buNone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lang="en-GB" sz="3200" dirty="0"/>
              <a:t>3. Your experience building your software</a:t>
            </a:r>
          </a:p>
          <a:p>
            <a:pPr marL="0" indent="0" defTabSz="822959">
              <a:lnSpc>
                <a:spcPct val="150000"/>
              </a:lnSpc>
              <a:spcBef>
                <a:spcPts val="900"/>
              </a:spcBef>
              <a:buNone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endParaRPr lang="en-GB" sz="3200" dirty="0"/>
          </a:p>
          <a:p>
            <a:pPr marL="0" indent="0" defTabSz="822959">
              <a:lnSpc>
                <a:spcPct val="150000"/>
              </a:lnSpc>
              <a:spcBef>
                <a:spcPts val="900"/>
              </a:spcBef>
              <a:buNone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lang="en-GB" sz="3200" dirty="0"/>
              <a:t>Maybe one of your work colleagues?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Work Sans Regular"/>
                <a:ea typeface="Work Sans Regular"/>
                <a:cs typeface="Work Sans Regular"/>
                <a:sym typeface="Work Sans Regular"/>
              </a:defRPr>
            </a:lvl1pPr>
          </a:lstStyle>
          <a:p>
            <a:r>
              <a:t>Questions?</a:t>
            </a:r>
          </a:p>
        </p:txBody>
      </p:sp>
      <p:sp>
        <p:nvSpPr>
          <p:cNvPr id="109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4000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endParaRPr/>
          </a:p>
          <a:p>
            <a:pPr marL="0" indent="0" algn="ctr">
              <a:buSzTx/>
              <a:buNone/>
              <a:defRPr sz="4000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t>Join channel #poland </a:t>
            </a:r>
            <a:br/>
            <a:r>
              <a:t>on gophers.slack.com.</a:t>
            </a:r>
          </a:p>
          <a:p>
            <a:pPr marL="0" indent="0" algn="ctr">
              <a:buSzTx/>
              <a:buNone/>
              <a:defRPr sz="4000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endParaRPr/>
          </a:p>
          <a:p>
            <a:pPr marL="0" indent="0" algn="ctr">
              <a:buSzTx/>
              <a:buNone/>
              <a:defRPr sz="4000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https://invite.slack.golangbridge.org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Work Sans Regular"/>
                <a:ea typeface="Work Sans Regular"/>
                <a:cs typeface="Work Sans Regular"/>
                <a:sym typeface="Work Sans Regular"/>
              </a:defRPr>
            </a:lvl1pPr>
          </a:lstStyle>
          <a:p>
            <a:r>
              <a:t>Agenda</a:t>
            </a:r>
          </a:p>
        </p:txBody>
      </p:sp>
      <p:sp>
        <p:nvSpPr>
          <p:cNvPr id="112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411479" indent="-411479" defTabSz="822959">
              <a:lnSpc>
                <a:spcPct val="150000"/>
              </a:lnSpc>
              <a:spcBef>
                <a:spcPts val="900"/>
              </a:spcBef>
              <a:buFontTx/>
              <a:buAutoNum type="arabicPeriod"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lang="en-GB" sz="2400" dirty="0">
                <a:latin typeface="Work Sans Regular"/>
              </a:rPr>
              <a:t>You need Event Mesh, no Service Mesh – Chris </a:t>
            </a:r>
            <a:r>
              <a:rPr lang="en-GB" sz="2400" dirty="0" err="1">
                <a:latin typeface="Work Sans Regular"/>
              </a:rPr>
              <a:t>Suszyński</a:t>
            </a:r>
            <a:r>
              <a:rPr lang="en-GB" sz="2400" dirty="0">
                <a:latin typeface="Work Sans Regular"/>
              </a:rPr>
              <a:t> (</a:t>
            </a:r>
            <a:r>
              <a:rPr lang="en-GB" sz="2400" dirty="0" err="1">
                <a:latin typeface="Work Sans Regular"/>
              </a:rPr>
              <a:t>Redhat</a:t>
            </a:r>
            <a:r>
              <a:rPr lang="en-GB" sz="2400" dirty="0">
                <a:latin typeface="Work Sans Regular"/>
              </a:rPr>
              <a:t>)</a:t>
            </a:r>
            <a:endParaRPr lang="en-US" sz="2400" dirty="0">
              <a:latin typeface="Work Sans Regular"/>
            </a:endParaRPr>
          </a:p>
          <a:p>
            <a:pPr marL="411479" indent="-411479" defTabSz="822959">
              <a:lnSpc>
                <a:spcPct val="150000"/>
              </a:lnSpc>
              <a:spcBef>
                <a:spcPts val="900"/>
              </a:spcBef>
              <a:buFontTx/>
              <a:buAutoNum type="arabicPeriod"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endParaRPr lang="en-US" sz="2400" dirty="0"/>
          </a:p>
          <a:p>
            <a:pPr marL="411479" indent="-411479" defTabSz="822959">
              <a:lnSpc>
                <a:spcPct val="150000"/>
              </a:lnSpc>
              <a:spcBef>
                <a:spcPts val="900"/>
              </a:spcBef>
              <a:buFontTx/>
              <a:buAutoNum type="arabicPeriod"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lang="en-US" sz="2400" dirty="0"/>
              <a:t>Your announcements || Engineer lost &amp; found  | Grab coffee/beer break</a:t>
            </a:r>
            <a:br>
              <a:rPr lang="en-US" sz="2400" dirty="0"/>
            </a:br>
            <a:endParaRPr lang="en-US" sz="2400" dirty="0"/>
          </a:p>
          <a:p>
            <a:pPr marL="0" indent="0" defTabSz="822959">
              <a:lnSpc>
                <a:spcPct val="150000"/>
              </a:lnSpc>
              <a:spcBef>
                <a:spcPts val="900"/>
              </a:spcBef>
              <a:buSzTx/>
              <a:buNone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lang="en-US" sz="2400" dirty="0"/>
              <a:t>3. </a:t>
            </a:r>
            <a:r>
              <a:rPr lang="en-GB" sz="2400" dirty="0">
                <a:latin typeface="Work Sans Regular"/>
              </a:rPr>
              <a:t>Archiving Ultimate </a:t>
            </a:r>
            <a:r>
              <a:rPr lang="en-GB" sz="2400" dirty="0" err="1">
                <a:latin typeface="Work Sans Regular"/>
              </a:rPr>
              <a:t>DevEx</a:t>
            </a:r>
            <a:r>
              <a:rPr lang="en-GB" sz="2400" dirty="0">
                <a:latin typeface="Work Sans Regular"/>
              </a:rPr>
              <a:t> with </a:t>
            </a:r>
            <a:r>
              <a:rPr lang="en-GB" sz="2400" dirty="0" err="1">
                <a:latin typeface="Work Sans Regular"/>
              </a:rPr>
              <a:t>DevPod</a:t>
            </a:r>
            <a:r>
              <a:rPr lang="en-GB" sz="2400" dirty="0">
                <a:latin typeface="Work Sans Regular"/>
              </a:rPr>
              <a:t> – Przemek </a:t>
            </a:r>
            <a:r>
              <a:rPr lang="en-GB" sz="2400" dirty="0" err="1">
                <a:latin typeface="Work Sans Regular"/>
              </a:rPr>
              <a:t>Białoń</a:t>
            </a:r>
            <a:r>
              <a:rPr lang="en-GB" sz="2400" dirty="0">
                <a:latin typeface="Work Sans Regular"/>
              </a:rPr>
              <a:t> (Loft Labs)</a:t>
            </a:r>
            <a:endParaRPr lang="en-US" sz="2400" dirty="0">
              <a:latin typeface="Work Sans Regular"/>
            </a:endParaRPr>
          </a:p>
          <a:p>
            <a:pPr marL="0" indent="0" defTabSz="822959">
              <a:lnSpc>
                <a:spcPct val="150000"/>
              </a:lnSpc>
              <a:spcBef>
                <a:spcPts val="900"/>
              </a:spcBef>
              <a:buSzTx/>
              <a:buNone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endParaRPr lang="en-US" sz="2400" dirty="0"/>
          </a:p>
          <a:p>
            <a:pPr marL="0" indent="0" defTabSz="822959">
              <a:lnSpc>
                <a:spcPct val="150000"/>
              </a:lnSpc>
              <a:spcBef>
                <a:spcPts val="900"/>
              </a:spcBef>
              <a:buSzTx/>
              <a:buNone/>
              <a:defRPr sz="1979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lang="en-US" sz="2400" dirty="0"/>
              <a:t>4. After: nearby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Work Sans Regular"/>
                <a:ea typeface="Work Sans Regular"/>
                <a:cs typeface="Work Sans Regular"/>
                <a:sym typeface="Work Sans Regular"/>
              </a:defRPr>
            </a:lvl1pPr>
          </a:lstStyle>
          <a:p>
            <a:r>
              <a:rPr lang="pl-PL" dirty="0" err="1"/>
              <a:t>Our</a:t>
            </a:r>
            <a:r>
              <a:rPr lang="pl-PL" dirty="0"/>
              <a:t> Host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BADC8B-5FE8-5948-56D6-AE2B05E4D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1981" y="1847850"/>
            <a:ext cx="3308037" cy="2860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176395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Work Sans Regular"/>
                <a:ea typeface="Work Sans Regular"/>
                <a:cs typeface="Work Sans Regular"/>
                <a:sym typeface="Work Sans Regular"/>
              </a:defRPr>
            </a:lvl1pPr>
          </a:lstStyle>
          <a:p>
            <a:r>
              <a:t>Sponsors</a:t>
            </a:r>
          </a:p>
        </p:txBody>
      </p:sp>
      <p:pic>
        <p:nvPicPr>
          <p:cNvPr id="115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9257" y="2789806"/>
            <a:ext cx="4130174" cy="12783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689" y="2434718"/>
            <a:ext cx="4130174" cy="23232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Work Sans Regular"/>
                <a:ea typeface="Work Sans Regular"/>
                <a:cs typeface="Work Sans Regular"/>
                <a:sym typeface="Work Sans Regular"/>
              </a:defRPr>
            </a:lvl1pPr>
          </a:lstStyle>
          <a:p>
            <a:r>
              <a:t>Sponsors</a:t>
            </a:r>
          </a:p>
        </p:txBody>
      </p:sp>
      <p:pic>
        <p:nvPicPr>
          <p:cNvPr id="119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226" y="1681777"/>
            <a:ext cx="2155548" cy="2984605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TextBox 3"/>
          <p:cNvSpPr txBox="1"/>
          <p:nvPr/>
        </p:nvSpPr>
        <p:spPr>
          <a:xfrm>
            <a:off x="45719" y="4775310"/>
            <a:ext cx="12100562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700">
                <a:latin typeface="Work Sans Bold"/>
                <a:ea typeface="Work Sans Bold"/>
                <a:cs typeface="Work Sans Bold"/>
                <a:sym typeface="Work Sans Bold"/>
              </a:defRPr>
            </a:lvl1pPr>
          </a:lstStyle>
          <a:p>
            <a:r>
              <a:t>Community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Work Sans Regular"/>
                <a:ea typeface="Work Sans Regular"/>
                <a:cs typeface="Work Sans Regular"/>
                <a:sym typeface="Work Sans Regular"/>
              </a:defRPr>
            </a:lvl1pPr>
          </a:lstStyle>
          <a:p>
            <a:r>
              <a:t>Where to find us?</a:t>
            </a:r>
          </a:p>
        </p:txBody>
      </p:sp>
      <p:sp>
        <p:nvSpPr>
          <p:cNvPr id="127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70000"/>
              </a:lnSpc>
              <a:buSzTx/>
              <a:buNone/>
              <a:defRPr sz="4000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dirty="0"/>
              <a:t>Slack: #</a:t>
            </a:r>
            <a:r>
              <a:rPr dirty="0" err="1"/>
              <a:t>poland</a:t>
            </a:r>
            <a:r>
              <a:rPr dirty="0"/>
              <a:t> / #</a:t>
            </a:r>
            <a:r>
              <a:rPr dirty="0" err="1"/>
              <a:t>poland-warsaw</a:t>
            </a:r>
            <a:endParaRPr dirty="0"/>
          </a:p>
          <a:p>
            <a:pPr marL="0" indent="0">
              <a:lnSpc>
                <a:spcPct val="170000"/>
              </a:lnSpc>
              <a:buSzTx/>
              <a:buNone/>
              <a:defRPr sz="4000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dirty="0"/>
              <a:t>Twitter: </a:t>
            </a:r>
            <a:r>
              <a:rPr sz="3600" dirty="0"/>
              <a:t>@</a:t>
            </a:r>
            <a:r>
              <a:rPr sz="3600" dirty="0" err="1"/>
              <a:t>golangwaw</a:t>
            </a:r>
            <a:endParaRPr lang="en-GB" sz="3600" dirty="0"/>
          </a:p>
          <a:p>
            <a:pPr marL="0" indent="0">
              <a:lnSpc>
                <a:spcPct val="170000"/>
              </a:lnSpc>
              <a:buSzTx/>
              <a:buNone/>
              <a:defRPr sz="3200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dirty="0"/>
              <a:t>Slides: </a:t>
            </a:r>
            <a:br>
              <a:rPr dirty="0"/>
            </a:br>
            <a:r>
              <a:rPr sz="2700"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2"/>
              </a:rPr>
              <a:t>https://github.com/golangpoland/meetup_golang_warsaw</a:t>
            </a:r>
            <a:endParaRPr lang="en-GB" sz="2700"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2"/>
            </a:endParaRPr>
          </a:p>
          <a:p>
            <a:pPr marL="0" indent="0">
              <a:lnSpc>
                <a:spcPct val="170000"/>
              </a:lnSpc>
              <a:buSzTx/>
              <a:buNone/>
              <a:defRPr sz="3200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r>
              <a:rPr lang="pl-PL" sz="2800" dirty="0">
                <a:latin typeface="Work Sans Regular"/>
              </a:rPr>
              <a:t>Job Board: </a:t>
            </a:r>
            <a:br>
              <a:rPr lang="pl-PL" sz="3200" dirty="0"/>
            </a:br>
            <a:r>
              <a:rPr lang="pl-PL" sz="2800" dirty="0">
                <a:hlinkClick r:id="rId3"/>
              </a:rPr>
              <a:t>https://www.facebook.com/groups/golangpolandjobs</a:t>
            </a:r>
            <a:r>
              <a:rPr lang="pl-PL" sz="2800" dirty="0"/>
              <a:t> </a:t>
            </a:r>
            <a:endParaRPr lang="pl-PL" sz="3200" dirty="0"/>
          </a:p>
          <a:p>
            <a:pPr marL="0" indent="0">
              <a:lnSpc>
                <a:spcPct val="170000"/>
              </a:lnSpc>
              <a:buSzTx/>
              <a:buNone/>
              <a:defRPr sz="3200">
                <a:latin typeface="Work Sans Regular"/>
                <a:ea typeface="Work Sans Regular"/>
                <a:cs typeface="Work Sans Regular"/>
                <a:sym typeface="Work Sans Regular"/>
              </a:defRPr>
            </a:pPr>
            <a:endParaRPr sz="2700"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hlinkClick r:id="rId2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177</Words>
  <Application>Microsoft Macintosh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Work Sans Bold</vt:lpstr>
      <vt:lpstr>Work Sans Regular</vt:lpstr>
      <vt:lpstr>Office Theme</vt:lpstr>
      <vt:lpstr>PowerPoint Presentation</vt:lpstr>
      <vt:lpstr>Speakers for September</vt:lpstr>
      <vt:lpstr>Questions?</vt:lpstr>
      <vt:lpstr>Agenda</vt:lpstr>
      <vt:lpstr>Our Host</vt:lpstr>
      <vt:lpstr>Sponsors</vt:lpstr>
      <vt:lpstr>Sponsors</vt:lpstr>
      <vt:lpstr>Where to find us?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Wojciech Barczynski</cp:lastModifiedBy>
  <cp:revision>46</cp:revision>
  <dcterms:modified xsi:type="dcterms:W3CDTF">2023-08-24T13:23:25Z</dcterms:modified>
</cp:coreProperties>
</file>